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0" d="100"/>
          <a:sy n="40" d="100"/>
        </p:scale>
        <p:origin x="2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DDE14-5088-4F47-840E-74DBA5658429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A0370-EC35-4C35-A571-FC53237AB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750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DDE14-5088-4F47-840E-74DBA5658429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A0370-EC35-4C35-A571-FC53237AB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490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DDE14-5088-4F47-840E-74DBA5658429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A0370-EC35-4C35-A571-FC53237AB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537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DDE14-5088-4F47-840E-74DBA5658429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A0370-EC35-4C35-A571-FC53237AB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165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DDE14-5088-4F47-840E-74DBA5658429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A0370-EC35-4C35-A571-FC53237AB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947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DDE14-5088-4F47-840E-74DBA5658429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A0370-EC35-4C35-A571-FC53237AB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168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DDE14-5088-4F47-840E-74DBA5658429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A0370-EC35-4C35-A571-FC53237AB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721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DDE14-5088-4F47-840E-74DBA5658429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A0370-EC35-4C35-A571-FC53237AB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127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DDE14-5088-4F47-840E-74DBA5658429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A0370-EC35-4C35-A571-FC53237AB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487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DDE14-5088-4F47-840E-74DBA5658429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A0370-EC35-4C35-A571-FC53237AB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661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DDE14-5088-4F47-840E-74DBA5658429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A0370-EC35-4C35-A571-FC53237AB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875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DDE14-5088-4F47-840E-74DBA5658429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A0370-EC35-4C35-A571-FC53237AB9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839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BD2D6-CC98-4827-8A4F-4EE863A513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43125" y="616131"/>
            <a:ext cx="2571750" cy="2133081"/>
          </a:xfrm>
        </p:spPr>
        <p:txBody>
          <a:bodyPr>
            <a:noAutofit/>
          </a:bodyPr>
          <a:lstStyle/>
          <a:p>
            <a:r>
              <a:rPr lang="fr-FR" sz="3200" b="1" dirty="0"/>
              <a:t>Camping de la Grande Pâture</a:t>
            </a:r>
            <a:br>
              <a:rPr lang="fr-FR" sz="3200" b="1" dirty="0"/>
            </a:br>
            <a:r>
              <a:rPr lang="fr-FR" sz="2800" dirty="0"/>
              <a:t>Le Camping des 3 villages </a:t>
            </a:r>
            <a:br>
              <a:rPr lang="fr-FR" sz="2800" dirty="0"/>
            </a:br>
            <a:r>
              <a:rPr lang="fr-FR" sz="2800" dirty="0"/>
              <a:t>de l’Est Anjou</a:t>
            </a:r>
            <a:endParaRPr lang="en-GB" sz="1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D982D5-1793-4ACA-A4CE-1D229D8C25D0}"/>
              </a:ext>
            </a:extLst>
          </p:cNvPr>
          <p:cNvSpPr/>
          <p:nvPr/>
        </p:nvSpPr>
        <p:spPr>
          <a:xfrm>
            <a:off x="336884" y="3938721"/>
            <a:ext cx="6184232" cy="6105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253"/>
              </a:spcAft>
            </a:pPr>
            <a:r>
              <a:rPr lang="fr-FR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Drinks Menu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253"/>
              </a:spcAft>
            </a:pPr>
            <a:r>
              <a:rPr lang="fr-FR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Carte des boissons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253"/>
              </a:spcAft>
            </a:pP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		100ml			750ml		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253"/>
              </a:spcAft>
            </a:pPr>
            <a:r>
              <a:rPr lang="fr-FR" sz="105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Sparkling/</a:t>
            </a:r>
            <a:r>
              <a:rPr lang="fr-FR" sz="105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Petillant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Cremant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Loire - </a:t>
            </a:r>
            <a:r>
              <a:rPr lang="fr-FR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Ackerman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Brut			€3.00			€20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Crémant de La Loire – Blanc Caves de Plessis 		N/A			€25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Crémant de La Loire – Rosé Gratien Meyer		€3.50			€25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Champagne – Patrick </a:t>
            </a:r>
            <a:r>
              <a:rPr lang="fr-FR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Soutiran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Grand Cru		N/A			€60		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253"/>
              </a:spcAft>
            </a:pP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253"/>
              </a:spcAft>
            </a:pPr>
            <a:r>
              <a:rPr lang="en-GB" sz="105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Red/Rouge</a:t>
            </a:r>
            <a:r>
              <a:rPr lang="en-GB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	125ml			750ml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House red (Cote de Rhône)				€2			€10</a:t>
            </a:r>
          </a:p>
          <a:p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TBA 							€3			€15</a:t>
            </a:r>
          </a:p>
          <a:p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 Nicolas de </a:t>
            </a:r>
            <a:r>
              <a:rPr lang="en-GB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Bourgeuil</a:t>
            </a: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Stephane Renou 2014		€3.50			€20</a:t>
            </a:r>
          </a:p>
          <a:p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Saumur Champigny - Chateau de </a:t>
            </a:r>
            <a:r>
              <a:rPr lang="fr-FR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Targé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 	              €5.00                                  €25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Chinon – Pierre </a:t>
            </a:r>
            <a:r>
              <a:rPr lang="fr-FR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Bouvray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				N/A			€30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Puy-Notre Dame - Domine de Vieux Pressoir 2012	N/A			€35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Cotes de Bourg – Château Prieuré St Georges 2014	N/A			€35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Medoc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Château Prieuré de Blaignan 2010		N/A			€40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Mercurey – Château de Santenay 2010			N/A			€40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253"/>
              </a:spcAft>
            </a:pP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253"/>
              </a:spcAft>
            </a:pPr>
            <a:r>
              <a:rPr lang="fr-FR" sz="105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White/Blanc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	125ml			750ml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House White Saumur Blanc – Dom de Vieux Pressoir	€2			€10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Muscadet Fabienne </a:t>
            </a:r>
            <a:r>
              <a:rPr lang="fr-FR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Gourand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			€3			€15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Coteaux de Layon 					€4.50 			€25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Touraine Sauvignon 2015				€4.50			€25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Pouilly Fumé Le </a:t>
            </a:r>
            <a:r>
              <a:rPr lang="fr-FR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Chasnoy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				N/A			€30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Sancerre 						N/A			€30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05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Rosé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		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125ml			750ml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Rosé Pamplemousse					€2			€10</a:t>
            </a:r>
            <a:endParaRPr lang="en-GB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Rosé de </a:t>
            </a:r>
            <a:r>
              <a:rPr lang="fr-FR" sz="105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Targé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					€3			€15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382568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BD2D6-CC98-4827-8A4F-4EE863A513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43125" y="616131"/>
            <a:ext cx="2571750" cy="2133081"/>
          </a:xfrm>
        </p:spPr>
        <p:txBody>
          <a:bodyPr>
            <a:noAutofit/>
          </a:bodyPr>
          <a:lstStyle/>
          <a:p>
            <a:r>
              <a:rPr lang="fr-FR" sz="3200" b="1" dirty="0"/>
              <a:t>Camping de la Grande Pâture</a:t>
            </a:r>
            <a:br>
              <a:rPr lang="fr-FR" sz="3200" b="1" dirty="0"/>
            </a:br>
            <a:r>
              <a:rPr lang="fr-FR" sz="2800" dirty="0"/>
              <a:t>Le Camping des 3 villages </a:t>
            </a:r>
            <a:br>
              <a:rPr lang="fr-FR" sz="2800" dirty="0"/>
            </a:br>
            <a:r>
              <a:rPr lang="fr-FR" sz="2800" dirty="0"/>
              <a:t>de l’Est Anjou</a:t>
            </a:r>
            <a:endParaRPr lang="en-GB" sz="16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5320CE-C93F-4D75-BB56-4348E13D6773}"/>
              </a:ext>
            </a:extLst>
          </p:cNvPr>
          <p:cNvSpPr/>
          <p:nvPr/>
        </p:nvSpPr>
        <p:spPr>
          <a:xfrm>
            <a:off x="962526" y="3730139"/>
            <a:ext cx="5292392" cy="253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Beer/Bière</a:t>
            </a:r>
            <a:r>
              <a:rPr lang="fr-FR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Heineken						250ml			€3.00</a:t>
            </a:r>
          </a:p>
          <a:p>
            <a:pPr>
              <a:spcAft>
                <a:spcPts val="0"/>
              </a:spcAft>
            </a:pP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Soft drinks/Sans </a:t>
            </a:r>
            <a:r>
              <a:rPr lang="en-GB" sz="12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Alcool</a:t>
            </a:r>
            <a:r>
              <a:rPr lang="en-GB" sz="12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Still water/</a:t>
            </a:r>
            <a:r>
              <a:rPr lang="en-GB" sz="1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eau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plat					33ml			€1.50</a:t>
            </a:r>
          </a:p>
          <a:p>
            <a:pPr>
              <a:spcAft>
                <a:spcPts val="0"/>
              </a:spcAft>
            </a:pP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Sparkling Water/</a:t>
            </a:r>
            <a:r>
              <a:rPr lang="en-GB" sz="1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Eau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pettillant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			200ml 			€1.50 </a:t>
            </a:r>
          </a:p>
          <a:p>
            <a:pPr>
              <a:spcAft>
                <a:spcPts val="0"/>
              </a:spcAft>
            </a:pP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Still water/</a:t>
            </a:r>
            <a:r>
              <a:rPr lang="en-GB" sz="1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eau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plat 					1l			€4.00</a:t>
            </a:r>
          </a:p>
          <a:p>
            <a:pPr>
              <a:spcAft>
                <a:spcPts val="0"/>
              </a:spcAft>
            </a:pP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Sparkling Water/</a:t>
            </a:r>
            <a:r>
              <a:rPr lang="en-GB" sz="1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eau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petillant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1l 			€4.00	</a:t>
            </a:r>
          </a:p>
          <a:p>
            <a:pPr>
              <a:spcAft>
                <a:spcPts val="0"/>
              </a:spcAft>
            </a:pP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Lemonade/</a:t>
            </a:r>
            <a:r>
              <a:rPr lang="en-GB" sz="1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Limonade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250ml			€2.00</a:t>
            </a:r>
          </a:p>
          <a:p>
            <a:pPr>
              <a:spcAft>
                <a:spcPts val="0"/>
              </a:spcAft>
            </a:pP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Coke							330ml			€2.00</a:t>
            </a:r>
          </a:p>
          <a:p>
            <a:pPr>
              <a:spcAft>
                <a:spcPts val="0"/>
              </a:spcAft>
            </a:pP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Diet Coke 						330ml			€2.00</a:t>
            </a:r>
          </a:p>
          <a:p>
            <a:pPr>
              <a:spcAft>
                <a:spcPts val="0"/>
              </a:spcAft>
            </a:pP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 Bull 						250ml			€3.00</a:t>
            </a:r>
          </a:p>
          <a:p>
            <a:pPr>
              <a:spcAft>
                <a:spcPts val="0"/>
              </a:spcAft>
            </a:pPr>
            <a:r>
              <a:rPr lang="fr-FR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Orange Juice/Jus d’Orange 				125ml			€2.50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677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607</Words>
  <Application>Microsoft Office PowerPoint</Application>
  <PresentationFormat>Widescreen</PresentationFormat>
  <Paragraphs>47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Camping de la Grande Pâture Le Camping des 3 villages  de l’Est Anjou</vt:lpstr>
      <vt:lpstr>Camping de la Grande Pâture Le Camping des 3 villages  de l’Est Anjou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Camping de la Grande Pâture Le Camping des 3 villages  de l’Est Anjou</dc:title>
  <dc:creator>Michael Halpin</dc:creator>
  <cp:lastModifiedBy>Michael Halpin</cp:lastModifiedBy>
  <cp:revision>1</cp:revision>
  <dcterms:created xsi:type="dcterms:W3CDTF">2020-03-11T14:12:11Z</dcterms:created>
  <dcterms:modified xsi:type="dcterms:W3CDTF">2020-03-11T14:19:39Z</dcterms:modified>
</cp:coreProperties>
</file>